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Host Grotesk Medium"/>
      <p:regular r:id="rId21"/>
    </p:embeddedFont>
    <p:embeddedFont>
      <p:font typeface="Host Grotesk Medium"/>
      <p:regular r:id="rId22"/>
    </p:embeddedFont>
    <p:embeddedFont>
      <p:font typeface="Host Grotesk Medium"/>
      <p:regular r:id="rId23"/>
    </p:embeddedFont>
    <p:embeddedFont>
      <p:font typeface="Host Grotesk Medium"/>
      <p:regular r:id="rId24"/>
    </p:embeddedFont>
    <p:embeddedFont>
      <p:font typeface="Roboto"/>
      <p:regular r:id="rId25"/>
    </p:embeddedFont>
    <p:embeddedFont>
      <p:font typeface="Roboto"/>
      <p:regular r:id="rId26"/>
    </p:embeddedFont>
    <p:embeddedFont>
      <p:font typeface="Roboto"/>
      <p:regular r:id="rId27"/>
    </p:embeddedFont>
    <p:embeddedFont>
      <p:font typeface="Roboto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69680" y="0"/>
            <a:ext cx="576072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8957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Sistema de Gerenciamento de Biblioteca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93790" y="4653439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Tela Inicial como roteador principal com quatro gatilhos de navegação para Login e Cadastro de Usuários e Administradores.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3005" y="1497330"/>
            <a:ext cx="7505700" cy="52349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1983105"/>
            <a:ext cx="4205168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Tela de Cadastro e Edição de Livro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9638943" y="3343870"/>
            <a:ext cx="4205168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Coleta título, autor, gênero, ano, sinopse e capa. JFileChooser aceita apenas imagens. Validação de ano entre 1000 e atual.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4908590"/>
            <a:ext cx="4205168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LivroController verifica idLivro: zero para novo cadastro, maior para edição. Mesma tela reutilizada eliminando duplicação de código.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479828"/>
            <a:ext cx="8279130" cy="52698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2379821"/>
            <a:ext cx="4205168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Tela de Gerenciamento de Livros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9638943" y="4307562"/>
            <a:ext cx="420516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Tela de Gerenciamento de Livros permite controle completo do acervo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5191958"/>
            <a:ext cx="420516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Exibe todos os livros cadastrados com as colunas de ID, Título, Autor, Gênero e Ano.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195983"/>
            <a:ext cx="8284131" cy="58376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2323267"/>
            <a:ext cx="4205168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Tela de Edição de Livros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9638943" y="3684032"/>
            <a:ext cx="420516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Tela de Edição de Livro é tecnicamente a mesma de cadastro, mas com campos pré-preenchidos.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4908590"/>
            <a:ext cx="420516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administrador pode editar título, autor, descrição, gênero, ano de publicação e imagem de capa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337786"/>
            <a:ext cx="8284131" cy="55539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2209800"/>
            <a:ext cx="4205168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Tela de Gerenciamento de Usuários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9638943" y="4137541"/>
            <a:ext cx="420516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Tela de Gerenciamento de Usuários permite controlar usuários cadastrados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5021937"/>
            <a:ext cx="420516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Botões permitem atualizar ou remover um usuário. Ao editar, o diálogo permite modificar nome e email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2205" y="2099191"/>
            <a:ext cx="5067300" cy="40309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1812965"/>
            <a:ext cx="4205168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Fluxo Geral do Sistema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9638943" y="3173730"/>
            <a:ext cx="4205168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Arquitetura completa integrando todas as telas e funcionalidades. Gerenciamento de livros, usuários e administradores através de JTable com DefaultTableModel.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5078611"/>
            <a:ext cx="4205168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Repository implementa operações CRUD com removeIf() e lambda. Validações garantem integridade dos dados em todas as operações.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8954" y="655677"/>
            <a:ext cx="6179344" cy="69182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3430" y="3067526"/>
            <a:ext cx="3385899" cy="423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Tela Inicial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9343430" y="3617119"/>
            <a:ext cx="3820120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Tela Inicial atua como o roteador principal da aplicação.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9343430" y="4174212"/>
            <a:ext cx="3820120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Possui quatro botões para login de Admin e Usuário e cadastro de Admin e Usuários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9343430" y="4731306"/>
            <a:ext cx="3820120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Garante que cada pessoa que acessa o sistema vá para suas respectivas telas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5866" y="648653"/>
            <a:ext cx="6111716" cy="69321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21165" y="3139797"/>
            <a:ext cx="3755588" cy="418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Tela de Login do Usuário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9321165" y="3682008"/>
            <a:ext cx="3778329" cy="872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Autenticação com email e senha através do UsuarioController. O sistema valida credenciais consultando o UsuarioRepository e redireciona para a Tela Principal após sucesso.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9321165" y="4665702"/>
            <a:ext cx="3778329" cy="436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KeyListener permite login pressionando Enter. Senha capturada como char[] por segurança.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0830" y="564713"/>
            <a:ext cx="6288643" cy="71000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202936" y="3122295"/>
            <a:ext cx="3554135" cy="787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Tela de Login do Administrador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9202936" y="4019074"/>
            <a:ext cx="3554135" cy="400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Padrão similar ao login de usuário, mas com redirecionamento para TelaPrincipalAdministrador.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9202936" y="4517708"/>
            <a:ext cx="3554135" cy="600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AdministradorController valida credenciais através do AdministradorRepository, garantindo acesso exclusivo às funcionalidades administrativas.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9670" y="653415"/>
            <a:ext cx="6166485" cy="69227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39263" y="2805827"/>
            <a:ext cx="3812024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Tela de Cadastro do Usuário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9339263" y="3776186"/>
            <a:ext cx="3812024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Formulário para criação de novas contas com nome, email e senha. ValidadorCampos executa validações preliminares usando expressão regular.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9339263" y="4552355"/>
            <a:ext cx="3812024" cy="883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UsuarioController verifica unicidade do email através de emailJaExiste(). Repository persiste nova entidade com ID único gerado automaticamente.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6331" y="659606"/>
            <a:ext cx="6218039" cy="69102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56050" y="3014424"/>
            <a:ext cx="3843933" cy="851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Tela de Cadastro de Administrador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9356050" y="3994071"/>
            <a:ext cx="3843933" cy="4474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Registro de novos administradores com validação idêntica aos usuários.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9356050" y="4556641"/>
            <a:ext cx="3843933" cy="671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AdministradorRepository garante unicidade do email e persiste entidade com ID único. Mesma estrutura de validação usando ValidadorCampos.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625" y="1489710"/>
            <a:ext cx="8252460" cy="52501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1812965"/>
            <a:ext cx="4205168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Tela Principal do Usuário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9638943" y="3173730"/>
            <a:ext cx="4205168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Hub central com livros em layout de grade mostrando capa, título e autor. Busca em tempo real com DocumentListener filtra automaticamente.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5078611"/>
            <a:ext cx="4205168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LivroController acessa Repository retornando ArrayList. Filtro case-insensitive em título, autor e gênero. Clique abre Tela de Detalhes.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3055" y="1684020"/>
            <a:ext cx="6705600" cy="48615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2153126"/>
            <a:ext cx="4205168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Tela de Detalhes do Livro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9638943" y="3513892"/>
            <a:ext cx="420516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Exibe capa ampliada, título, autor, ano, gênero e sinopse. Usuário pode alterar status de leitura e avaliação.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4738449"/>
            <a:ext cx="4205168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HashMap associa ID do livro à avaliação com acesso em tempo constante. Botão de favoritar incrementa totalFavoritos no Model Livro.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7815" y="1668780"/>
            <a:ext cx="6736080" cy="4892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2153126"/>
            <a:ext cx="4205168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Tela Principal do Administrador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9638943" y="3513892"/>
            <a:ext cx="420516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Dashboard administrativo centralizando acesso aos módulos de gerenciamento de livros, usuários e administradores.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4738449"/>
            <a:ext cx="4205168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Fornece atalhos para Controllers correspondentes. Interface onde o Administrador exerce privilégios de controle sobre entidades do sistema.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2026-02-08T23:30:32Z</dcterms:created>
  <dcterms:modified xsi:type="dcterms:W3CDTF">2026-02-08T23:30:32Z</dcterms:modified>
</cp:coreProperties>
</file>